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0"/>
  </p:notesMasterIdLst>
  <p:sldIdLst>
    <p:sldId id="266" r:id="rId3"/>
    <p:sldId id="270" r:id="rId4"/>
    <p:sldId id="269" r:id="rId5"/>
    <p:sldId id="267" r:id="rId6"/>
    <p:sldId id="271" r:id="rId7"/>
    <p:sldId id="273" r:id="rId8"/>
    <p:sldId id="27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02" y="222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</a:t>
            </a:r>
            <a:r>
              <a:rPr lang="en-US" dirty="0" smtClean="0"/>
              <a:t>Site 5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268434"/>
            <a:ext cx="7086600" cy="5454154"/>
          </a:xfrm>
        </p:spPr>
      </p:pic>
    </p:spTree>
    <p:extLst>
      <p:ext uri="{BB962C8B-B14F-4D97-AF65-F5344CB8AC3E}">
        <p14:creationId xmlns:p14="http://schemas.microsoft.com/office/powerpoint/2010/main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0"/>
            <a:ext cx="5029200" cy="38100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</a:t>
            </a:r>
            <a:r>
              <a:rPr lang="en-US" dirty="0" smtClean="0"/>
              <a:t>Site 5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179286"/>
            <a:ext cx="5080000" cy="38100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3764643"/>
            <a:ext cx="5080000" cy="30861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3" y="1179286"/>
            <a:ext cx="4572000" cy="3164114"/>
          </a:xfr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1119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75274"/>
          </a:xfrm>
        </p:spPr>
        <p:txBody>
          <a:bodyPr/>
          <a:lstStyle/>
          <a:p>
            <a:r>
              <a:rPr lang="en-US" dirty="0" smtClean="0"/>
              <a:t>Marsh Creek </a:t>
            </a:r>
            <a:r>
              <a:rPr lang="en-US" dirty="0" smtClean="0"/>
              <a:t>Site 5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Proximity to residential development</a:t>
            </a:r>
          </a:p>
          <a:p>
            <a:endParaRPr lang="en-US" dirty="0"/>
          </a:p>
          <a:p>
            <a:r>
              <a:rPr lang="en-US" dirty="0" smtClean="0"/>
              <a:t>Proximity to bridge and road</a:t>
            </a:r>
          </a:p>
          <a:p>
            <a:endParaRPr lang="en-US" dirty="0"/>
          </a:p>
          <a:p>
            <a:r>
              <a:rPr lang="en-US" dirty="0" smtClean="0"/>
              <a:t>Eroded right bank (looking downstream) beginning to undercut trees and expose roots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19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</a:t>
            </a:r>
            <a:r>
              <a:rPr lang="en-US" dirty="0" smtClean="0"/>
              <a:t>Site 5 A &amp; B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219200"/>
            <a:ext cx="4399117" cy="5652866"/>
          </a:xfrm>
        </p:spPr>
      </p:pic>
    </p:spTree>
    <p:extLst>
      <p:ext uri="{BB962C8B-B14F-4D97-AF65-F5344CB8AC3E}">
        <p14:creationId xmlns:p14="http://schemas.microsoft.com/office/powerpoint/2010/main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</a:t>
            </a:r>
            <a:r>
              <a:rPr lang="en-US" dirty="0" smtClean="0"/>
              <a:t>Site 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3657597"/>
            <a:ext cx="5080000" cy="320040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219200"/>
            <a:ext cx="4724400" cy="3276600"/>
          </a:xfrm>
          <a:ln w="2540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0219"/>
            <a:ext cx="4064000" cy="5418667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" y="1219201"/>
            <a:ext cx="4590923" cy="274319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438400"/>
            <a:ext cx="2716212" cy="3621616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7045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</a:t>
            </a:r>
            <a:r>
              <a:rPr lang="en-US" dirty="0" smtClean="0"/>
              <a:t>Site B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3" y="3385459"/>
            <a:ext cx="4630057" cy="3472542"/>
          </a:xfrm>
          <a:ln w="254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199"/>
            <a:ext cx="4648200" cy="323713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222828"/>
            <a:ext cx="4488543" cy="3366407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199" y="3491592"/>
            <a:ext cx="4488543" cy="3366407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4624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</a:t>
            </a:r>
            <a:r>
              <a:rPr lang="en-US" dirty="0" smtClean="0"/>
              <a:t>Site 5 A&amp;B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Sewage Pipe upstream of Site B</a:t>
            </a:r>
          </a:p>
          <a:p>
            <a:endParaRPr lang="en-US" dirty="0"/>
          </a:p>
          <a:p>
            <a:r>
              <a:rPr lang="en-US" dirty="0" smtClean="0"/>
              <a:t>Fish kills discovered on last day of monitoring </a:t>
            </a:r>
          </a:p>
          <a:p>
            <a:endParaRPr lang="en-US" dirty="0"/>
          </a:p>
          <a:p>
            <a:r>
              <a:rPr lang="en-US" dirty="0" smtClean="0"/>
              <a:t>Left bank erosion (looking downstream) undercutting trees and exposing roots</a:t>
            </a:r>
          </a:p>
          <a:p>
            <a:endParaRPr lang="en-US" dirty="0"/>
          </a:p>
          <a:p>
            <a:r>
              <a:rPr lang="en-US" dirty="0" smtClean="0"/>
              <a:t>Completing gaps in right bank restoration project</a:t>
            </a:r>
          </a:p>
        </p:txBody>
      </p:sp>
    </p:spTree>
    <p:extLst>
      <p:ext uri="{BB962C8B-B14F-4D97-AF65-F5344CB8AC3E}">
        <p14:creationId xmlns:p14="http://schemas.microsoft.com/office/powerpoint/2010/main" val="327045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303</TotalTime>
  <Words>94</Words>
  <Application>Microsoft Office PowerPoint</Application>
  <PresentationFormat>On-screen Show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TS101881344</vt:lpstr>
      <vt:lpstr>Marsh Creek Site 5</vt:lpstr>
      <vt:lpstr>Marsh Creek Site 5</vt:lpstr>
      <vt:lpstr>Marsh Creek Site 5 Concerns</vt:lpstr>
      <vt:lpstr>Long Island Creek Site 5 A &amp; B</vt:lpstr>
      <vt:lpstr>Long Island Creek Site A</vt:lpstr>
      <vt:lpstr>Long Island Creek Site B</vt:lpstr>
      <vt:lpstr>Long Island Creek Site 5 A&amp;B Concerns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13</cp:revision>
  <dcterms:created xsi:type="dcterms:W3CDTF">2012-07-03T18:48:29Z</dcterms:created>
  <dcterms:modified xsi:type="dcterms:W3CDTF">2012-07-10T23:09:34Z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